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x="10693400" cy="7556500"/>
  <p:notesSz cx="10693400" cy="7556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260"/>
            <a:ext cx="9624060" cy="1209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jp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jp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6.jp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7.jp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8.jp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9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0.jp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jp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2.jp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3.jpg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4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97" y="864992"/>
            <a:ext cx="9762405" cy="604994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97" y="864992"/>
            <a:ext cx="9762405" cy="606713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97" y="864992"/>
            <a:ext cx="9762405" cy="604994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97" y="864992"/>
            <a:ext cx="9762405" cy="606713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97" y="864992"/>
            <a:ext cx="9762405" cy="6067132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97" y="864992"/>
            <a:ext cx="9762405" cy="604994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97" y="864992"/>
            <a:ext cx="9762405" cy="606713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97" y="864992"/>
            <a:ext cx="9762405" cy="6067132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97" y="864992"/>
            <a:ext cx="9762405" cy="6067132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97" y="864992"/>
            <a:ext cx="9762405" cy="6067132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97" y="864992"/>
            <a:ext cx="9762405" cy="606713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97" y="864992"/>
            <a:ext cx="9762405" cy="6049945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97" y="864992"/>
            <a:ext cx="9762405" cy="6049945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97" y="864992"/>
            <a:ext cx="9762405" cy="6049945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97" y="864992"/>
            <a:ext cx="9762405" cy="6049945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97" y="864992"/>
            <a:ext cx="9762405" cy="6067132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97" y="864992"/>
            <a:ext cx="9762405" cy="604994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97" y="864992"/>
            <a:ext cx="9762405" cy="606713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97" y="864992"/>
            <a:ext cx="9762405" cy="606713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97" y="864992"/>
            <a:ext cx="9762405" cy="598119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97" y="864992"/>
            <a:ext cx="9762405" cy="606713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97" y="864992"/>
            <a:ext cx="9762405" cy="604994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97" y="864992"/>
            <a:ext cx="9762405" cy="606713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97" y="864992"/>
            <a:ext cx="9762405" cy="606713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2025-01-11T08:20:39Z</dcterms:created>
  <dcterms:modified xsi:type="dcterms:W3CDTF">2025-01-11T08:20:39Z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2025-01-11T00:00:00Z</vt:filetime>
  </property>
  <property fmtid="{D5CDD505-2E9C-101B-9397-08002B2CF9AE}" pid="3" name="Producer">
    <vt:lpwstr>3-Heights(TM) PDF Security Shell 4.8.25.2 (http://www.pdf-tools.com)</vt:lpwstr>
  </property>
</Properties>
</file>